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32"/>
  </p:notesMasterIdLst>
  <p:sldIdLst>
    <p:sldId id="270" r:id="rId2"/>
    <p:sldId id="262" r:id="rId3"/>
    <p:sldId id="299" r:id="rId4"/>
    <p:sldId id="288" r:id="rId5"/>
    <p:sldId id="290" r:id="rId6"/>
    <p:sldId id="291" r:id="rId7"/>
    <p:sldId id="292" r:id="rId8"/>
    <p:sldId id="312" r:id="rId9"/>
    <p:sldId id="313" r:id="rId10"/>
    <p:sldId id="293" r:id="rId11"/>
    <p:sldId id="294" r:id="rId12"/>
    <p:sldId id="297" r:id="rId13"/>
    <p:sldId id="298" r:id="rId14"/>
    <p:sldId id="295" r:id="rId15"/>
    <p:sldId id="296" r:id="rId16"/>
    <p:sldId id="300" r:id="rId17"/>
    <p:sldId id="301" r:id="rId18"/>
    <p:sldId id="302" r:id="rId19"/>
    <p:sldId id="303" r:id="rId20"/>
    <p:sldId id="304" r:id="rId21"/>
    <p:sldId id="305" r:id="rId22"/>
    <p:sldId id="306" r:id="rId23"/>
    <p:sldId id="307" r:id="rId24"/>
    <p:sldId id="308" r:id="rId25"/>
    <p:sldId id="309" r:id="rId26"/>
    <p:sldId id="310" r:id="rId27"/>
    <p:sldId id="311" r:id="rId28"/>
    <p:sldId id="314" r:id="rId29"/>
    <p:sldId id="315" r:id="rId30"/>
    <p:sldId id="289" r:id="rId31"/>
  </p:sldIdLst>
  <p:sldSz cx="14987588" cy="224948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9B46"/>
    <a:srgbClr val="1266AF"/>
    <a:srgbClr val="A0C756"/>
    <a:srgbClr val="693796"/>
    <a:srgbClr val="EAB740"/>
    <a:srgbClr val="FBC835"/>
    <a:srgbClr val="403F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87"/>
    <p:restoredTop sz="94674"/>
  </p:normalViewPr>
  <p:slideViewPr>
    <p:cSldViewPr snapToGrid="0">
      <p:cViewPr varScale="1">
        <p:scale>
          <a:sx n="115" d="100"/>
          <a:sy n="115" d="100"/>
        </p:scale>
        <p:origin x="248" y="20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E58CFB-18EF-F04E-B4CA-562C613E855B}" type="datetimeFigureOut">
              <a:rPr lang="en-US" smtClean="0"/>
              <a:t>7/17/21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6851650" y="1143000"/>
            <a:ext cx="205613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5AD751-F80C-5F48-9EB0-FE306695B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800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5AD751-F80C-5F48-9EB0-FE306695B90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3672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3449" y="368146"/>
            <a:ext cx="11240691" cy="783155"/>
          </a:xfrm>
        </p:spPr>
        <p:txBody>
          <a:bodyPr anchor="b"/>
          <a:lstStyle>
            <a:lvl1pPr algn="ctr">
              <a:defRPr sz="196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3449" y="1181502"/>
            <a:ext cx="11240691" cy="543105"/>
          </a:xfrm>
        </p:spPr>
        <p:txBody>
          <a:bodyPr/>
          <a:lstStyle>
            <a:lvl1pPr marL="0" indent="0" algn="ctr">
              <a:buNone/>
              <a:defRPr sz="787"/>
            </a:lvl1pPr>
            <a:lvl2pPr marL="149962" indent="0" algn="ctr">
              <a:buNone/>
              <a:defRPr sz="656"/>
            </a:lvl2pPr>
            <a:lvl3pPr marL="299923" indent="0" algn="ctr">
              <a:buNone/>
              <a:defRPr sz="590"/>
            </a:lvl3pPr>
            <a:lvl4pPr marL="449885" indent="0" algn="ctr">
              <a:buNone/>
              <a:defRPr sz="525"/>
            </a:lvl4pPr>
            <a:lvl5pPr marL="599846" indent="0" algn="ctr">
              <a:buNone/>
              <a:defRPr sz="525"/>
            </a:lvl5pPr>
            <a:lvl6pPr marL="749808" indent="0" algn="ctr">
              <a:buNone/>
              <a:defRPr sz="525"/>
            </a:lvl6pPr>
            <a:lvl7pPr marL="899770" indent="0" algn="ctr">
              <a:buNone/>
              <a:defRPr sz="525"/>
            </a:lvl7pPr>
            <a:lvl8pPr marL="1049731" indent="0" algn="ctr">
              <a:buNone/>
              <a:defRPr sz="525"/>
            </a:lvl8pPr>
            <a:lvl9pPr marL="1199693" indent="0" algn="ctr">
              <a:buNone/>
              <a:defRPr sz="525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47812-D1E3-064E-984E-6E7AD2C212DC}" type="datetimeFigureOut">
              <a:rPr lang="en-US" smtClean="0"/>
              <a:t>7/17/21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E1D32-A657-4347-A17A-AA6EC32FB6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294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47812-D1E3-064E-984E-6E7AD2C212DC}" type="datetimeFigureOut">
              <a:rPr lang="en-US" smtClean="0"/>
              <a:t>7/17/21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E1D32-A657-4347-A17A-AA6EC32FB6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432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725492" y="119764"/>
            <a:ext cx="3231699" cy="19063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30397" y="119764"/>
            <a:ext cx="9507751" cy="19063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47812-D1E3-064E-984E-6E7AD2C212DC}" type="datetimeFigureOut">
              <a:rPr lang="en-US" smtClean="0"/>
              <a:t>7/17/21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E1D32-A657-4347-A17A-AA6EC32FB6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552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47812-D1E3-064E-984E-6E7AD2C212DC}" type="datetimeFigureOut">
              <a:rPr lang="en-US" smtClean="0"/>
              <a:t>7/17/21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E1D32-A657-4347-A17A-AA6EC32FB6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606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2590" y="560810"/>
            <a:ext cx="12926795" cy="935724"/>
          </a:xfrm>
        </p:spPr>
        <p:txBody>
          <a:bodyPr anchor="b"/>
          <a:lstStyle>
            <a:lvl1pPr>
              <a:defRPr sz="196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2590" y="1505387"/>
            <a:ext cx="12926795" cy="492075"/>
          </a:xfrm>
        </p:spPr>
        <p:txBody>
          <a:bodyPr/>
          <a:lstStyle>
            <a:lvl1pPr marL="0" indent="0">
              <a:buNone/>
              <a:defRPr sz="787">
                <a:solidFill>
                  <a:schemeClr val="tx1">
                    <a:tint val="75000"/>
                  </a:schemeClr>
                </a:solidFill>
              </a:defRPr>
            </a:lvl1pPr>
            <a:lvl2pPr marL="149962" indent="0">
              <a:buNone/>
              <a:defRPr sz="656">
                <a:solidFill>
                  <a:schemeClr val="tx1">
                    <a:tint val="75000"/>
                  </a:schemeClr>
                </a:solidFill>
              </a:defRPr>
            </a:lvl2pPr>
            <a:lvl3pPr marL="299923" indent="0">
              <a:buNone/>
              <a:defRPr sz="590">
                <a:solidFill>
                  <a:schemeClr val="tx1">
                    <a:tint val="75000"/>
                  </a:schemeClr>
                </a:solidFill>
              </a:defRPr>
            </a:lvl3pPr>
            <a:lvl4pPr marL="449885" indent="0">
              <a:buNone/>
              <a:defRPr sz="525">
                <a:solidFill>
                  <a:schemeClr val="tx1">
                    <a:tint val="75000"/>
                  </a:schemeClr>
                </a:solidFill>
              </a:defRPr>
            </a:lvl4pPr>
            <a:lvl5pPr marL="599846" indent="0">
              <a:buNone/>
              <a:defRPr sz="525">
                <a:solidFill>
                  <a:schemeClr val="tx1">
                    <a:tint val="75000"/>
                  </a:schemeClr>
                </a:solidFill>
              </a:defRPr>
            </a:lvl5pPr>
            <a:lvl6pPr marL="749808" indent="0">
              <a:buNone/>
              <a:defRPr sz="525">
                <a:solidFill>
                  <a:schemeClr val="tx1">
                    <a:tint val="75000"/>
                  </a:schemeClr>
                </a:solidFill>
              </a:defRPr>
            </a:lvl6pPr>
            <a:lvl7pPr marL="899770" indent="0">
              <a:buNone/>
              <a:defRPr sz="525">
                <a:solidFill>
                  <a:schemeClr val="tx1">
                    <a:tint val="75000"/>
                  </a:schemeClr>
                </a:solidFill>
              </a:defRPr>
            </a:lvl7pPr>
            <a:lvl8pPr marL="1049731" indent="0">
              <a:buNone/>
              <a:defRPr sz="525">
                <a:solidFill>
                  <a:schemeClr val="tx1">
                    <a:tint val="75000"/>
                  </a:schemeClr>
                </a:solidFill>
              </a:defRPr>
            </a:lvl8pPr>
            <a:lvl9pPr marL="1199693" indent="0">
              <a:buNone/>
              <a:defRPr sz="5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47812-D1E3-064E-984E-6E7AD2C212DC}" type="datetimeFigureOut">
              <a:rPr lang="en-US" smtClean="0"/>
              <a:t>7/17/21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E1D32-A657-4347-A17A-AA6EC32FB6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942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30397" y="598822"/>
            <a:ext cx="6369725" cy="14272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7466" y="598822"/>
            <a:ext cx="6369725" cy="14272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47812-D1E3-064E-984E-6E7AD2C212DC}" type="datetimeFigureOut">
              <a:rPr lang="en-US" smtClean="0"/>
              <a:t>7/17/21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E1D32-A657-4347-A17A-AA6EC32FB6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513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2349" y="119765"/>
            <a:ext cx="12926795" cy="43479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2349" y="551437"/>
            <a:ext cx="6340452" cy="270251"/>
          </a:xfrm>
        </p:spPr>
        <p:txBody>
          <a:bodyPr anchor="b"/>
          <a:lstStyle>
            <a:lvl1pPr marL="0" indent="0">
              <a:buNone/>
              <a:defRPr sz="787" b="1"/>
            </a:lvl1pPr>
            <a:lvl2pPr marL="149962" indent="0">
              <a:buNone/>
              <a:defRPr sz="656" b="1"/>
            </a:lvl2pPr>
            <a:lvl3pPr marL="299923" indent="0">
              <a:buNone/>
              <a:defRPr sz="590" b="1"/>
            </a:lvl3pPr>
            <a:lvl4pPr marL="449885" indent="0">
              <a:buNone/>
              <a:defRPr sz="525" b="1"/>
            </a:lvl4pPr>
            <a:lvl5pPr marL="599846" indent="0">
              <a:buNone/>
              <a:defRPr sz="525" b="1"/>
            </a:lvl5pPr>
            <a:lvl6pPr marL="749808" indent="0">
              <a:buNone/>
              <a:defRPr sz="525" b="1"/>
            </a:lvl6pPr>
            <a:lvl7pPr marL="899770" indent="0">
              <a:buNone/>
              <a:defRPr sz="525" b="1"/>
            </a:lvl7pPr>
            <a:lvl8pPr marL="1049731" indent="0">
              <a:buNone/>
              <a:defRPr sz="525" b="1"/>
            </a:lvl8pPr>
            <a:lvl9pPr marL="1199693" indent="0">
              <a:buNone/>
              <a:defRPr sz="52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32349" y="821688"/>
            <a:ext cx="6340452" cy="12085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87466" y="551437"/>
            <a:ext cx="6371677" cy="270251"/>
          </a:xfrm>
        </p:spPr>
        <p:txBody>
          <a:bodyPr anchor="b"/>
          <a:lstStyle>
            <a:lvl1pPr marL="0" indent="0">
              <a:buNone/>
              <a:defRPr sz="787" b="1"/>
            </a:lvl1pPr>
            <a:lvl2pPr marL="149962" indent="0">
              <a:buNone/>
              <a:defRPr sz="656" b="1"/>
            </a:lvl2pPr>
            <a:lvl3pPr marL="299923" indent="0">
              <a:buNone/>
              <a:defRPr sz="590" b="1"/>
            </a:lvl3pPr>
            <a:lvl4pPr marL="449885" indent="0">
              <a:buNone/>
              <a:defRPr sz="525" b="1"/>
            </a:lvl4pPr>
            <a:lvl5pPr marL="599846" indent="0">
              <a:buNone/>
              <a:defRPr sz="525" b="1"/>
            </a:lvl5pPr>
            <a:lvl6pPr marL="749808" indent="0">
              <a:buNone/>
              <a:defRPr sz="525" b="1"/>
            </a:lvl6pPr>
            <a:lvl7pPr marL="899770" indent="0">
              <a:buNone/>
              <a:defRPr sz="525" b="1"/>
            </a:lvl7pPr>
            <a:lvl8pPr marL="1049731" indent="0">
              <a:buNone/>
              <a:defRPr sz="525" b="1"/>
            </a:lvl8pPr>
            <a:lvl9pPr marL="1199693" indent="0">
              <a:buNone/>
              <a:defRPr sz="52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587466" y="821688"/>
            <a:ext cx="6371677" cy="12085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47812-D1E3-064E-984E-6E7AD2C212DC}" type="datetimeFigureOut">
              <a:rPr lang="en-US" smtClean="0"/>
              <a:t>7/17/21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E1D32-A657-4347-A17A-AA6EC32FB6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3648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47812-D1E3-064E-984E-6E7AD2C212DC}" type="datetimeFigureOut">
              <a:rPr lang="en-US" smtClean="0"/>
              <a:t>7/17/21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E1D32-A657-4347-A17A-AA6EC32FB6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008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47812-D1E3-064E-984E-6E7AD2C212DC}" type="datetimeFigureOut">
              <a:rPr lang="en-US" smtClean="0"/>
              <a:t>7/17/21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E1D32-A657-4347-A17A-AA6EC32FB6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138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2349" y="149966"/>
            <a:ext cx="4833887" cy="524881"/>
          </a:xfrm>
        </p:spPr>
        <p:txBody>
          <a:bodyPr anchor="b"/>
          <a:lstStyle>
            <a:lvl1pPr>
              <a:defRPr sz="10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71677" y="323885"/>
            <a:ext cx="7587466" cy="1598594"/>
          </a:xfrm>
        </p:spPr>
        <p:txBody>
          <a:bodyPr/>
          <a:lstStyle>
            <a:lvl1pPr>
              <a:defRPr sz="1050"/>
            </a:lvl1pPr>
            <a:lvl2pPr>
              <a:defRPr sz="918"/>
            </a:lvl2pPr>
            <a:lvl3pPr>
              <a:defRPr sz="787"/>
            </a:lvl3pPr>
            <a:lvl4pPr>
              <a:defRPr sz="656"/>
            </a:lvl4pPr>
            <a:lvl5pPr>
              <a:defRPr sz="656"/>
            </a:lvl5pPr>
            <a:lvl6pPr>
              <a:defRPr sz="656"/>
            </a:lvl6pPr>
            <a:lvl7pPr>
              <a:defRPr sz="656"/>
            </a:lvl7pPr>
            <a:lvl8pPr>
              <a:defRPr sz="656"/>
            </a:lvl8pPr>
            <a:lvl9pPr>
              <a:defRPr sz="65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32349" y="674847"/>
            <a:ext cx="4833887" cy="1250236"/>
          </a:xfrm>
        </p:spPr>
        <p:txBody>
          <a:bodyPr/>
          <a:lstStyle>
            <a:lvl1pPr marL="0" indent="0">
              <a:buNone/>
              <a:defRPr sz="525"/>
            </a:lvl1pPr>
            <a:lvl2pPr marL="149962" indent="0">
              <a:buNone/>
              <a:defRPr sz="459"/>
            </a:lvl2pPr>
            <a:lvl3pPr marL="299923" indent="0">
              <a:buNone/>
              <a:defRPr sz="394"/>
            </a:lvl3pPr>
            <a:lvl4pPr marL="449885" indent="0">
              <a:buNone/>
              <a:defRPr sz="328"/>
            </a:lvl4pPr>
            <a:lvl5pPr marL="599846" indent="0">
              <a:buNone/>
              <a:defRPr sz="328"/>
            </a:lvl5pPr>
            <a:lvl6pPr marL="749808" indent="0">
              <a:buNone/>
              <a:defRPr sz="328"/>
            </a:lvl6pPr>
            <a:lvl7pPr marL="899770" indent="0">
              <a:buNone/>
              <a:defRPr sz="328"/>
            </a:lvl7pPr>
            <a:lvl8pPr marL="1049731" indent="0">
              <a:buNone/>
              <a:defRPr sz="328"/>
            </a:lvl8pPr>
            <a:lvl9pPr marL="1199693" indent="0">
              <a:buNone/>
              <a:defRPr sz="32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47812-D1E3-064E-984E-6E7AD2C212DC}" type="datetimeFigureOut">
              <a:rPr lang="en-US" smtClean="0"/>
              <a:t>7/17/21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E1D32-A657-4347-A17A-AA6EC32FB6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681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2349" y="149966"/>
            <a:ext cx="4833887" cy="524881"/>
          </a:xfrm>
        </p:spPr>
        <p:txBody>
          <a:bodyPr anchor="b"/>
          <a:lstStyle>
            <a:lvl1pPr>
              <a:defRPr sz="10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371677" y="323885"/>
            <a:ext cx="7587466" cy="1598594"/>
          </a:xfrm>
        </p:spPr>
        <p:txBody>
          <a:bodyPr anchor="t"/>
          <a:lstStyle>
            <a:lvl1pPr marL="0" indent="0">
              <a:buNone/>
              <a:defRPr sz="1050"/>
            </a:lvl1pPr>
            <a:lvl2pPr marL="149962" indent="0">
              <a:buNone/>
              <a:defRPr sz="918"/>
            </a:lvl2pPr>
            <a:lvl3pPr marL="299923" indent="0">
              <a:buNone/>
              <a:defRPr sz="787"/>
            </a:lvl3pPr>
            <a:lvl4pPr marL="449885" indent="0">
              <a:buNone/>
              <a:defRPr sz="656"/>
            </a:lvl4pPr>
            <a:lvl5pPr marL="599846" indent="0">
              <a:buNone/>
              <a:defRPr sz="656"/>
            </a:lvl5pPr>
            <a:lvl6pPr marL="749808" indent="0">
              <a:buNone/>
              <a:defRPr sz="656"/>
            </a:lvl6pPr>
            <a:lvl7pPr marL="899770" indent="0">
              <a:buNone/>
              <a:defRPr sz="656"/>
            </a:lvl7pPr>
            <a:lvl8pPr marL="1049731" indent="0">
              <a:buNone/>
              <a:defRPr sz="656"/>
            </a:lvl8pPr>
            <a:lvl9pPr marL="1199693" indent="0">
              <a:buNone/>
              <a:defRPr sz="656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32349" y="674847"/>
            <a:ext cx="4833887" cy="1250236"/>
          </a:xfrm>
        </p:spPr>
        <p:txBody>
          <a:bodyPr/>
          <a:lstStyle>
            <a:lvl1pPr marL="0" indent="0">
              <a:buNone/>
              <a:defRPr sz="525"/>
            </a:lvl1pPr>
            <a:lvl2pPr marL="149962" indent="0">
              <a:buNone/>
              <a:defRPr sz="459"/>
            </a:lvl2pPr>
            <a:lvl3pPr marL="299923" indent="0">
              <a:buNone/>
              <a:defRPr sz="394"/>
            </a:lvl3pPr>
            <a:lvl4pPr marL="449885" indent="0">
              <a:buNone/>
              <a:defRPr sz="328"/>
            </a:lvl4pPr>
            <a:lvl5pPr marL="599846" indent="0">
              <a:buNone/>
              <a:defRPr sz="328"/>
            </a:lvl5pPr>
            <a:lvl6pPr marL="749808" indent="0">
              <a:buNone/>
              <a:defRPr sz="328"/>
            </a:lvl6pPr>
            <a:lvl7pPr marL="899770" indent="0">
              <a:buNone/>
              <a:defRPr sz="328"/>
            </a:lvl7pPr>
            <a:lvl8pPr marL="1049731" indent="0">
              <a:buNone/>
              <a:defRPr sz="328"/>
            </a:lvl8pPr>
            <a:lvl9pPr marL="1199693" indent="0">
              <a:buNone/>
              <a:defRPr sz="32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47812-D1E3-064E-984E-6E7AD2C212DC}" type="datetimeFigureOut">
              <a:rPr lang="en-US" smtClean="0"/>
              <a:t>7/17/21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E1D32-A657-4347-A17A-AA6EC32FB6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975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30397" y="119765"/>
            <a:ext cx="12926795" cy="4347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0397" y="598822"/>
            <a:ext cx="12926795" cy="14272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0397" y="2084942"/>
            <a:ext cx="3372207" cy="1197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9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947812-D1E3-064E-984E-6E7AD2C212DC}" type="datetimeFigureOut">
              <a:rPr lang="en-US" smtClean="0"/>
              <a:t>7/17/21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64639" y="2084942"/>
            <a:ext cx="5058311" cy="1197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9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84984" y="2084942"/>
            <a:ext cx="3372207" cy="1197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9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2E1D32-A657-4347-A17A-AA6EC32FB6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0563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299923" rtl="0" eaLnBrk="1" latinLnBrk="0" hangingPunct="1">
        <a:lnSpc>
          <a:spcPct val="90000"/>
        </a:lnSpc>
        <a:spcBef>
          <a:spcPct val="0"/>
        </a:spcBef>
        <a:buNone/>
        <a:defRPr sz="14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4981" indent="-74981" algn="l" defTabSz="299923" rtl="0" eaLnBrk="1" latinLnBrk="0" hangingPunct="1">
        <a:lnSpc>
          <a:spcPct val="90000"/>
        </a:lnSpc>
        <a:spcBef>
          <a:spcPts val="328"/>
        </a:spcBef>
        <a:buFont typeface="Arial" panose="020B0604020202020204" pitchFamily="34" charset="0"/>
        <a:buChar char="•"/>
        <a:defRPr sz="918" kern="1200">
          <a:solidFill>
            <a:schemeClr val="tx1"/>
          </a:solidFill>
          <a:latin typeface="+mn-lt"/>
          <a:ea typeface="+mn-ea"/>
          <a:cs typeface="+mn-cs"/>
        </a:defRPr>
      </a:lvl1pPr>
      <a:lvl2pPr marL="224942" indent="-74981" algn="l" defTabSz="299923" rtl="0" eaLnBrk="1" latinLnBrk="0" hangingPunct="1">
        <a:lnSpc>
          <a:spcPct val="90000"/>
        </a:lnSpc>
        <a:spcBef>
          <a:spcPts val="164"/>
        </a:spcBef>
        <a:buFont typeface="Arial" panose="020B0604020202020204" pitchFamily="34" charset="0"/>
        <a:buChar char="•"/>
        <a:defRPr sz="787" kern="1200">
          <a:solidFill>
            <a:schemeClr val="tx1"/>
          </a:solidFill>
          <a:latin typeface="+mn-lt"/>
          <a:ea typeface="+mn-ea"/>
          <a:cs typeface="+mn-cs"/>
        </a:defRPr>
      </a:lvl2pPr>
      <a:lvl3pPr marL="374904" indent="-74981" algn="l" defTabSz="299923" rtl="0" eaLnBrk="1" latinLnBrk="0" hangingPunct="1">
        <a:lnSpc>
          <a:spcPct val="90000"/>
        </a:lnSpc>
        <a:spcBef>
          <a:spcPts val="164"/>
        </a:spcBef>
        <a:buFont typeface="Arial" panose="020B0604020202020204" pitchFamily="34" charset="0"/>
        <a:buChar char="•"/>
        <a:defRPr sz="656" kern="1200">
          <a:solidFill>
            <a:schemeClr val="tx1"/>
          </a:solidFill>
          <a:latin typeface="+mn-lt"/>
          <a:ea typeface="+mn-ea"/>
          <a:cs typeface="+mn-cs"/>
        </a:defRPr>
      </a:lvl3pPr>
      <a:lvl4pPr marL="524866" indent="-74981" algn="l" defTabSz="299923" rtl="0" eaLnBrk="1" latinLnBrk="0" hangingPunct="1">
        <a:lnSpc>
          <a:spcPct val="90000"/>
        </a:lnSpc>
        <a:spcBef>
          <a:spcPts val="164"/>
        </a:spcBef>
        <a:buFont typeface="Arial" panose="020B0604020202020204" pitchFamily="34" charset="0"/>
        <a:buChar char="•"/>
        <a:defRPr sz="590" kern="1200">
          <a:solidFill>
            <a:schemeClr val="tx1"/>
          </a:solidFill>
          <a:latin typeface="+mn-lt"/>
          <a:ea typeface="+mn-ea"/>
          <a:cs typeface="+mn-cs"/>
        </a:defRPr>
      </a:lvl4pPr>
      <a:lvl5pPr marL="674827" indent="-74981" algn="l" defTabSz="299923" rtl="0" eaLnBrk="1" latinLnBrk="0" hangingPunct="1">
        <a:lnSpc>
          <a:spcPct val="90000"/>
        </a:lnSpc>
        <a:spcBef>
          <a:spcPts val="164"/>
        </a:spcBef>
        <a:buFont typeface="Arial" panose="020B0604020202020204" pitchFamily="34" charset="0"/>
        <a:buChar char="•"/>
        <a:defRPr sz="590" kern="1200">
          <a:solidFill>
            <a:schemeClr val="tx1"/>
          </a:solidFill>
          <a:latin typeface="+mn-lt"/>
          <a:ea typeface="+mn-ea"/>
          <a:cs typeface="+mn-cs"/>
        </a:defRPr>
      </a:lvl5pPr>
      <a:lvl6pPr marL="824789" indent="-74981" algn="l" defTabSz="299923" rtl="0" eaLnBrk="1" latinLnBrk="0" hangingPunct="1">
        <a:lnSpc>
          <a:spcPct val="90000"/>
        </a:lnSpc>
        <a:spcBef>
          <a:spcPts val="164"/>
        </a:spcBef>
        <a:buFont typeface="Arial" panose="020B0604020202020204" pitchFamily="34" charset="0"/>
        <a:buChar char="•"/>
        <a:defRPr sz="590" kern="1200">
          <a:solidFill>
            <a:schemeClr val="tx1"/>
          </a:solidFill>
          <a:latin typeface="+mn-lt"/>
          <a:ea typeface="+mn-ea"/>
          <a:cs typeface="+mn-cs"/>
        </a:defRPr>
      </a:lvl6pPr>
      <a:lvl7pPr marL="974750" indent="-74981" algn="l" defTabSz="299923" rtl="0" eaLnBrk="1" latinLnBrk="0" hangingPunct="1">
        <a:lnSpc>
          <a:spcPct val="90000"/>
        </a:lnSpc>
        <a:spcBef>
          <a:spcPts val="164"/>
        </a:spcBef>
        <a:buFont typeface="Arial" panose="020B0604020202020204" pitchFamily="34" charset="0"/>
        <a:buChar char="•"/>
        <a:defRPr sz="590" kern="1200">
          <a:solidFill>
            <a:schemeClr val="tx1"/>
          </a:solidFill>
          <a:latin typeface="+mn-lt"/>
          <a:ea typeface="+mn-ea"/>
          <a:cs typeface="+mn-cs"/>
        </a:defRPr>
      </a:lvl7pPr>
      <a:lvl8pPr marL="1124712" indent="-74981" algn="l" defTabSz="299923" rtl="0" eaLnBrk="1" latinLnBrk="0" hangingPunct="1">
        <a:lnSpc>
          <a:spcPct val="90000"/>
        </a:lnSpc>
        <a:spcBef>
          <a:spcPts val="164"/>
        </a:spcBef>
        <a:buFont typeface="Arial" panose="020B0604020202020204" pitchFamily="34" charset="0"/>
        <a:buChar char="•"/>
        <a:defRPr sz="590" kern="1200">
          <a:solidFill>
            <a:schemeClr val="tx1"/>
          </a:solidFill>
          <a:latin typeface="+mn-lt"/>
          <a:ea typeface="+mn-ea"/>
          <a:cs typeface="+mn-cs"/>
        </a:defRPr>
      </a:lvl8pPr>
      <a:lvl9pPr marL="1274674" indent="-74981" algn="l" defTabSz="299923" rtl="0" eaLnBrk="1" latinLnBrk="0" hangingPunct="1">
        <a:lnSpc>
          <a:spcPct val="90000"/>
        </a:lnSpc>
        <a:spcBef>
          <a:spcPts val="164"/>
        </a:spcBef>
        <a:buFont typeface="Arial" panose="020B0604020202020204" pitchFamily="34" charset="0"/>
        <a:buChar char="•"/>
        <a:defRPr sz="5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99923" rtl="0" eaLnBrk="1" latinLnBrk="0" hangingPunct="1">
        <a:defRPr sz="590" kern="1200">
          <a:solidFill>
            <a:schemeClr val="tx1"/>
          </a:solidFill>
          <a:latin typeface="+mn-lt"/>
          <a:ea typeface="+mn-ea"/>
          <a:cs typeface="+mn-cs"/>
        </a:defRPr>
      </a:lvl1pPr>
      <a:lvl2pPr marL="149962" algn="l" defTabSz="299923" rtl="0" eaLnBrk="1" latinLnBrk="0" hangingPunct="1">
        <a:defRPr sz="590" kern="1200">
          <a:solidFill>
            <a:schemeClr val="tx1"/>
          </a:solidFill>
          <a:latin typeface="+mn-lt"/>
          <a:ea typeface="+mn-ea"/>
          <a:cs typeface="+mn-cs"/>
        </a:defRPr>
      </a:lvl2pPr>
      <a:lvl3pPr marL="299923" algn="l" defTabSz="299923" rtl="0" eaLnBrk="1" latinLnBrk="0" hangingPunct="1">
        <a:defRPr sz="590" kern="1200">
          <a:solidFill>
            <a:schemeClr val="tx1"/>
          </a:solidFill>
          <a:latin typeface="+mn-lt"/>
          <a:ea typeface="+mn-ea"/>
          <a:cs typeface="+mn-cs"/>
        </a:defRPr>
      </a:lvl3pPr>
      <a:lvl4pPr marL="449885" algn="l" defTabSz="299923" rtl="0" eaLnBrk="1" latinLnBrk="0" hangingPunct="1">
        <a:defRPr sz="590" kern="1200">
          <a:solidFill>
            <a:schemeClr val="tx1"/>
          </a:solidFill>
          <a:latin typeface="+mn-lt"/>
          <a:ea typeface="+mn-ea"/>
          <a:cs typeface="+mn-cs"/>
        </a:defRPr>
      </a:lvl4pPr>
      <a:lvl5pPr marL="599846" algn="l" defTabSz="299923" rtl="0" eaLnBrk="1" latinLnBrk="0" hangingPunct="1">
        <a:defRPr sz="590" kern="1200">
          <a:solidFill>
            <a:schemeClr val="tx1"/>
          </a:solidFill>
          <a:latin typeface="+mn-lt"/>
          <a:ea typeface="+mn-ea"/>
          <a:cs typeface="+mn-cs"/>
        </a:defRPr>
      </a:lvl5pPr>
      <a:lvl6pPr marL="749808" algn="l" defTabSz="299923" rtl="0" eaLnBrk="1" latinLnBrk="0" hangingPunct="1">
        <a:defRPr sz="590" kern="1200">
          <a:solidFill>
            <a:schemeClr val="tx1"/>
          </a:solidFill>
          <a:latin typeface="+mn-lt"/>
          <a:ea typeface="+mn-ea"/>
          <a:cs typeface="+mn-cs"/>
        </a:defRPr>
      </a:lvl6pPr>
      <a:lvl7pPr marL="899770" algn="l" defTabSz="299923" rtl="0" eaLnBrk="1" latinLnBrk="0" hangingPunct="1">
        <a:defRPr sz="590" kern="1200">
          <a:solidFill>
            <a:schemeClr val="tx1"/>
          </a:solidFill>
          <a:latin typeface="+mn-lt"/>
          <a:ea typeface="+mn-ea"/>
          <a:cs typeface="+mn-cs"/>
        </a:defRPr>
      </a:lvl7pPr>
      <a:lvl8pPr marL="1049731" algn="l" defTabSz="299923" rtl="0" eaLnBrk="1" latinLnBrk="0" hangingPunct="1">
        <a:defRPr sz="590" kern="1200">
          <a:solidFill>
            <a:schemeClr val="tx1"/>
          </a:solidFill>
          <a:latin typeface="+mn-lt"/>
          <a:ea typeface="+mn-ea"/>
          <a:cs typeface="+mn-cs"/>
        </a:defRPr>
      </a:lvl8pPr>
      <a:lvl9pPr marL="1199693" algn="l" defTabSz="299923" rtl="0" eaLnBrk="1" latinLnBrk="0" hangingPunct="1">
        <a:defRPr sz="5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7.png"/><Relationship Id="rId21" Type="http://schemas.openxmlformats.org/officeDocument/2006/relationships/image" Target="../media/image42.svg"/><Relationship Id="rId42" Type="http://schemas.openxmlformats.org/officeDocument/2006/relationships/image" Target="../media/image63.png"/><Relationship Id="rId47" Type="http://schemas.openxmlformats.org/officeDocument/2006/relationships/image" Target="../media/image68.svg"/><Relationship Id="rId63" Type="http://schemas.openxmlformats.org/officeDocument/2006/relationships/image" Target="../media/image84.svg"/><Relationship Id="rId68" Type="http://schemas.openxmlformats.org/officeDocument/2006/relationships/image" Target="../media/image89.png"/><Relationship Id="rId84" Type="http://schemas.openxmlformats.org/officeDocument/2006/relationships/image" Target="../media/image105.png"/><Relationship Id="rId89" Type="http://schemas.openxmlformats.org/officeDocument/2006/relationships/image" Target="../media/image110.svg"/><Relationship Id="rId16" Type="http://schemas.openxmlformats.org/officeDocument/2006/relationships/image" Target="../media/image37.png"/><Relationship Id="rId107" Type="http://schemas.openxmlformats.org/officeDocument/2006/relationships/image" Target="../media/image128.svg"/><Relationship Id="rId11" Type="http://schemas.openxmlformats.org/officeDocument/2006/relationships/image" Target="../media/image32.svg"/><Relationship Id="rId32" Type="http://schemas.openxmlformats.org/officeDocument/2006/relationships/image" Target="../media/image53.png"/><Relationship Id="rId37" Type="http://schemas.openxmlformats.org/officeDocument/2006/relationships/image" Target="../media/image58.svg"/><Relationship Id="rId53" Type="http://schemas.openxmlformats.org/officeDocument/2006/relationships/image" Target="../media/image74.svg"/><Relationship Id="rId58" Type="http://schemas.openxmlformats.org/officeDocument/2006/relationships/image" Target="../media/image79.png"/><Relationship Id="rId74" Type="http://schemas.openxmlformats.org/officeDocument/2006/relationships/image" Target="../media/image95.png"/><Relationship Id="rId79" Type="http://schemas.openxmlformats.org/officeDocument/2006/relationships/image" Target="../media/image100.svg"/><Relationship Id="rId102" Type="http://schemas.openxmlformats.org/officeDocument/2006/relationships/image" Target="../media/image123.png"/><Relationship Id="rId5" Type="http://schemas.openxmlformats.org/officeDocument/2006/relationships/image" Target="../media/image26.svg"/><Relationship Id="rId90" Type="http://schemas.openxmlformats.org/officeDocument/2006/relationships/image" Target="../media/image111.png"/><Relationship Id="rId95" Type="http://schemas.openxmlformats.org/officeDocument/2006/relationships/image" Target="../media/image116.svg"/><Relationship Id="rId22" Type="http://schemas.openxmlformats.org/officeDocument/2006/relationships/image" Target="../media/image43.png"/><Relationship Id="rId27" Type="http://schemas.openxmlformats.org/officeDocument/2006/relationships/image" Target="../media/image48.svg"/><Relationship Id="rId43" Type="http://schemas.openxmlformats.org/officeDocument/2006/relationships/image" Target="../media/image64.svg"/><Relationship Id="rId48" Type="http://schemas.openxmlformats.org/officeDocument/2006/relationships/image" Target="../media/image69.png"/><Relationship Id="rId64" Type="http://schemas.openxmlformats.org/officeDocument/2006/relationships/image" Target="../media/image85.png"/><Relationship Id="rId69" Type="http://schemas.openxmlformats.org/officeDocument/2006/relationships/image" Target="../media/image90.svg"/><Relationship Id="rId80" Type="http://schemas.openxmlformats.org/officeDocument/2006/relationships/image" Target="../media/image101.png"/><Relationship Id="rId85" Type="http://schemas.openxmlformats.org/officeDocument/2006/relationships/image" Target="../media/image106.svg"/><Relationship Id="rId12" Type="http://schemas.openxmlformats.org/officeDocument/2006/relationships/image" Target="../media/image33.png"/><Relationship Id="rId17" Type="http://schemas.openxmlformats.org/officeDocument/2006/relationships/image" Target="../media/image38.svg"/><Relationship Id="rId33" Type="http://schemas.openxmlformats.org/officeDocument/2006/relationships/image" Target="../media/image54.svg"/><Relationship Id="rId38" Type="http://schemas.openxmlformats.org/officeDocument/2006/relationships/image" Target="../media/image59.png"/><Relationship Id="rId59" Type="http://schemas.openxmlformats.org/officeDocument/2006/relationships/image" Target="../media/image80.svg"/><Relationship Id="rId103" Type="http://schemas.openxmlformats.org/officeDocument/2006/relationships/image" Target="../media/image124.svg"/><Relationship Id="rId108" Type="http://schemas.openxmlformats.org/officeDocument/2006/relationships/image" Target="../media/image129.png"/><Relationship Id="rId54" Type="http://schemas.openxmlformats.org/officeDocument/2006/relationships/image" Target="../media/image75.png"/><Relationship Id="rId70" Type="http://schemas.openxmlformats.org/officeDocument/2006/relationships/image" Target="../media/image91.png"/><Relationship Id="rId75" Type="http://schemas.openxmlformats.org/officeDocument/2006/relationships/image" Target="../media/image96.svg"/><Relationship Id="rId91" Type="http://schemas.openxmlformats.org/officeDocument/2006/relationships/image" Target="../media/image112.svg"/><Relationship Id="rId96" Type="http://schemas.openxmlformats.org/officeDocument/2006/relationships/image" Target="../media/image1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15" Type="http://schemas.openxmlformats.org/officeDocument/2006/relationships/image" Target="../media/image36.svg"/><Relationship Id="rId23" Type="http://schemas.openxmlformats.org/officeDocument/2006/relationships/image" Target="../media/image44.svg"/><Relationship Id="rId28" Type="http://schemas.openxmlformats.org/officeDocument/2006/relationships/image" Target="../media/image49.png"/><Relationship Id="rId36" Type="http://schemas.openxmlformats.org/officeDocument/2006/relationships/image" Target="../media/image57.png"/><Relationship Id="rId49" Type="http://schemas.openxmlformats.org/officeDocument/2006/relationships/image" Target="../media/image70.svg"/><Relationship Id="rId57" Type="http://schemas.openxmlformats.org/officeDocument/2006/relationships/image" Target="../media/image78.svg"/><Relationship Id="rId106" Type="http://schemas.openxmlformats.org/officeDocument/2006/relationships/image" Target="../media/image127.png"/><Relationship Id="rId10" Type="http://schemas.openxmlformats.org/officeDocument/2006/relationships/image" Target="../media/image31.png"/><Relationship Id="rId31" Type="http://schemas.openxmlformats.org/officeDocument/2006/relationships/image" Target="../media/image52.svg"/><Relationship Id="rId44" Type="http://schemas.openxmlformats.org/officeDocument/2006/relationships/image" Target="../media/image65.png"/><Relationship Id="rId52" Type="http://schemas.openxmlformats.org/officeDocument/2006/relationships/image" Target="../media/image73.png"/><Relationship Id="rId60" Type="http://schemas.openxmlformats.org/officeDocument/2006/relationships/image" Target="../media/image81.png"/><Relationship Id="rId65" Type="http://schemas.openxmlformats.org/officeDocument/2006/relationships/image" Target="../media/image86.svg"/><Relationship Id="rId73" Type="http://schemas.openxmlformats.org/officeDocument/2006/relationships/image" Target="../media/image94.svg"/><Relationship Id="rId78" Type="http://schemas.openxmlformats.org/officeDocument/2006/relationships/image" Target="../media/image99.png"/><Relationship Id="rId81" Type="http://schemas.openxmlformats.org/officeDocument/2006/relationships/image" Target="../media/image102.svg"/><Relationship Id="rId86" Type="http://schemas.openxmlformats.org/officeDocument/2006/relationships/image" Target="../media/image107.png"/><Relationship Id="rId94" Type="http://schemas.openxmlformats.org/officeDocument/2006/relationships/image" Target="../media/image115.png"/><Relationship Id="rId99" Type="http://schemas.openxmlformats.org/officeDocument/2006/relationships/image" Target="../media/image120.svg"/><Relationship Id="rId101" Type="http://schemas.openxmlformats.org/officeDocument/2006/relationships/image" Target="../media/image122.svg"/><Relationship Id="rId4" Type="http://schemas.openxmlformats.org/officeDocument/2006/relationships/image" Target="../media/image25.png"/><Relationship Id="rId9" Type="http://schemas.openxmlformats.org/officeDocument/2006/relationships/image" Target="../media/image30.svg"/><Relationship Id="rId13" Type="http://schemas.openxmlformats.org/officeDocument/2006/relationships/image" Target="../media/image34.svg"/><Relationship Id="rId18" Type="http://schemas.openxmlformats.org/officeDocument/2006/relationships/image" Target="../media/image39.png"/><Relationship Id="rId39" Type="http://schemas.openxmlformats.org/officeDocument/2006/relationships/image" Target="../media/image60.svg"/><Relationship Id="rId109" Type="http://schemas.openxmlformats.org/officeDocument/2006/relationships/image" Target="../media/image130.svg"/><Relationship Id="rId34" Type="http://schemas.openxmlformats.org/officeDocument/2006/relationships/image" Target="../media/image55.png"/><Relationship Id="rId50" Type="http://schemas.openxmlformats.org/officeDocument/2006/relationships/image" Target="../media/image71.png"/><Relationship Id="rId55" Type="http://schemas.openxmlformats.org/officeDocument/2006/relationships/image" Target="../media/image76.svg"/><Relationship Id="rId76" Type="http://schemas.openxmlformats.org/officeDocument/2006/relationships/image" Target="../media/image97.png"/><Relationship Id="rId97" Type="http://schemas.openxmlformats.org/officeDocument/2006/relationships/image" Target="../media/image118.svg"/><Relationship Id="rId104" Type="http://schemas.openxmlformats.org/officeDocument/2006/relationships/image" Target="../media/image125.png"/><Relationship Id="rId7" Type="http://schemas.openxmlformats.org/officeDocument/2006/relationships/image" Target="../media/image28.svg"/><Relationship Id="rId71" Type="http://schemas.openxmlformats.org/officeDocument/2006/relationships/image" Target="../media/image92.svg"/><Relationship Id="rId92" Type="http://schemas.openxmlformats.org/officeDocument/2006/relationships/image" Target="../media/image113.png"/><Relationship Id="rId2" Type="http://schemas.openxmlformats.org/officeDocument/2006/relationships/image" Target="../media/image23.png"/><Relationship Id="rId29" Type="http://schemas.openxmlformats.org/officeDocument/2006/relationships/image" Target="../media/image50.svg"/><Relationship Id="rId24" Type="http://schemas.openxmlformats.org/officeDocument/2006/relationships/image" Target="../media/image45.png"/><Relationship Id="rId40" Type="http://schemas.openxmlformats.org/officeDocument/2006/relationships/image" Target="../media/image61.png"/><Relationship Id="rId45" Type="http://schemas.openxmlformats.org/officeDocument/2006/relationships/image" Target="../media/image66.svg"/><Relationship Id="rId66" Type="http://schemas.openxmlformats.org/officeDocument/2006/relationships/image" Target="../media/image87.png"/><Relationship Id="rId87" Type="http://schemas.openxmlformats.org/officeDocument/2006/relationships/image" Target="../media/image108.svg"/><Relationship Id="rId110" Type="http://schemas.openxmlformats.org/officeDocument/2006/relationships/image" Target="../media/image131.png"/><Relationship Id="rId61" Type="http://schemas.openxmlformats.org/officeDocument/2006/relationships/image" Target="../media/image82.svg"/><Relationship Id="rId82" Type="http://schemas.openxmlformats.org/officeDocument/2006/relationships/image" Target="../media/image103.png"/><Relationship Id="rId19" Type="http://schemas.openxmlformats.org/officeDocument/2006/relationships/image" Target="../media/image40.svg"/><Relationship Id="rId14" Type="http://schemas.openxmlformats.org/officeDocument/2006/relationships/image" Target="../media/image35.png"/><Relationship Id="rId30" Type="http://schemas.openxmlformats.org/officeDocument/2006/relationships/image" Target="../media/image51.png"/><Relationship Id="rId35" Type="http://schemas.openxmlformats.org/officeDocument/2006/relationships/image" Target="../media/image56.svg"/><Relationship Id="rId56" Type="http://schemas.openxmlformats.org/officeDocument/2006/relationships/image" Target="../media/image77.png"/><Relationship Id="rId77" Type="http://schemas.openxmlformats.org/officeDocument/2006/relationships/image" Target="../media/image98.svg"/><Relationship Id="rId100" Type="http://schemas.openxmlformats.org/officeDocument/2006/relationships/image" Target="../media/image121.png"/><Relationship Id="rId105" Type="http://schemas.openxmlformats.org/officeDocument/2006/relationships/image" Target="../media/image126.svg"/><Relationship Id="rId8" Type="http://schemas.openxmlformats.org/officeDocument/2006/relationships/image" Target="../media/image29.png"/><Relationship Id="rId51" Type="http://schemas.openxmlformats.org/officeDocument/2006/relationships/image" Target="../media/image72.svg"/><Relationship Id="rId72" Type="http://schemas.openxmlformats.org/officeDocument/2006/relationships/image" Target="../media/image93.png"/><Relationship Id="rId93" Type="http://schemas.openxmlformats.org/officeDocument/2006/relationships/image" Target="../media/image114.svg"/><Relationship Id="rId98" Type="http://schemas.openxmlformats.org/officeDocument/2006/relationships/image" Target="../media/image119.png"/><Relationship Id="rId3" Type="http://schemas.openxmlformats.org/officeDocument/2006/relationships/image" Target="../media/image24.svg"/><Relationship Id="rId25" Type="http://schemas.openxmlformats.org/officeDocument/2006/relationships/image" Target="../media/image46.svg"/><Relationship Id="rId46" Type="http://schemas.openxmlformats.org/officeDocument/2006/relationships/image" Target="../media/image67.png"/><Relationship Id="rId67" Type="http://schemas.openxmlformats.org/officeDocument/2006/relationships/image" Target="../media/image88.svg"/><Relationship Id="rId20" Type="http://schemas.openxmlformats.org/officeDocument/2006/relationships/image" Target="../media/image41.png"/><Relationship Id="rId41" Type="http://schemas.openxmlformats.org/officeDocument/2006/relationships/image" Target="../media/image62.svg"/><Relationship Id="rId62" Type="http://schemas.openxmlformats.org/officeDocument/2006/relationships/image" Target="../media/image83.png"/><Relationship Id="rId83" Type="http://schemas.openxmlformats.org/officeDocument/2006/relationships/image" Target="../media/image104.svg"/><Relationship Id="rId88" Type="http://schemas.openxmlformats.org/officeDocument/2006/relationships/image" Target="../media/image109.png"/><Relationship Id="rId111" Type="http://schemas.openxmlformats.org/officeDocument/2006/relationships/image" Target="../media/image13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C8F17-2664-0544-9571-915ED6CF8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65" y="0"/>
            <a:ext cx="14868525" cy="2249488"/>
          </a:xfrm>
        </p:spPr>
        <p:txBody>
          <a:bodyPr>
            <a:noAutofit/>
          </a:bodyPr>
          <a:lstStyle/>
          <a:p>
            <a:pPr algn="ctr"/>
            <a:r>
              <a:rPr lang="en-US" sz="9266" b="1" dirty="0">
                <a:latin typeface="Museo Slab 700" panose="02000000000000000000" pitchFamily="2" charset="77"/>
              </a:rPr>
              <a:t>File -&gt; Save as -&gt; PNG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8E6061-2B84-EF40-A238-9FFF91B7F76C}"/>
              </a:ext>
            </a:extLst>
          </p:cNvPr>
          <p:cNvSpPr txBox="1"/>
          <p:nvPr/>
        </p:nvSpPr>
        <p:spPr>
          <a:xfrm>
            <a:off x="1675669" y="1972489"/>
            <a:ext cx="12374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To export a slide as an image, select the slide and go to the file menu and choose export. Set the file type to PNG. Choose Export current slide only.</a:t>
            </a:r>
          </a:p>
        </p:txBody>
      </p:sp>
    </p:spTree>
    <p:extLst>
      <p:ext uri="{BB962C8B-B14F-4D97-AF65-F5344CB8AC3E}">
        <p14:creationId xmlns:p14="http://schemas.microsoft.com/office/powerpoint/2010/main" val="17788508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1C0430-4C6D-BC47-A768-B4613E4D72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010" b="15954"/>
          <a:stretch/>
        </p:blipFill>
        <p:spPr>
          <a:xfrm>
            <a:off x="0" y="-1"/>
            <a:ext cx="14987588" cy="2249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518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BAE1E-74F1-5242-A089-B129FDBC7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81FFE9-66C6-AE4D-84B6-50956B3BAB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082"/>
            <a:ext cx="14987588" cy="2287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8837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587D53-FF52-AF42-9906-FA4A6266AE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738920" cy="224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5680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C44D21-D903-6A4A-9217-3A51DB719B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8873" y="0"/>
            <a:ext cx="9638715" cy="224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8106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E7406-0ACE-0941-B78A-C2CDB7612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986306-336D-714C-9AD7-C6038C587A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7080"/>
            <a:ext cx="14987588" cy="2303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6534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38F076-51DF-FF4A-A510-948764F818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859" b="47374"/>
          <a:stretch/>
        </p:blipFill>
        <p:spPr>
          <a:xfrm>
            <a:off x="-178418" y="-100361"/>
            <a:ext cx="15234821" cy="242505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AB52EC9-4CC2-AA4D-8743-4B2A2F58A7BA}"/>
              </a:ext>
            </a:extLst>
          </p:cNvPr>
          <p:cNvSpPr/>
          <p:nvPr/>
        </p:nvSpPr>
        <p:spPr>
          <a:xfrm>
            <a:off x="9486900" y="-2057400"/>
            <a:ext cx="1314450" cy="700087"/>
          </a:xfrm>
          <a:prstGeom prst="rect">
            <a:avLst/>
          </a:prstGeom>
          <a:solidFill>
            <a:srgbClr val="A0C75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3591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88D1D76-78A2-A340-9AD3-ABC4E9892ED5}"/>
              </a:ext>
            </a:extLst>
          </p:cNvPr>
          <p:cNvSpPr/>
          <p:nvPr/>
        </p:nvSpPr>
        <p:spPr>
          <a:xfrm>
            <a:off x="0" y="0"/>
            <a:ext cx="14987588" cy="2249488"/>
          </a:xfrm>
          <a:prstGeom prst="rect">
            <a:avLst/>
          </a:prstGeom>
          <a:solidFill>
            <a:srgbClr val="1266A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9106F12-2B82-514F-99BA-2BC452B11603}"/>
              </a:ext>
            </a:extLst>
          </p:cNvPr>
          <p:cNvSpPr/>
          <p:nvPr/>
        </p:nvSpPr>
        <p:spPr>
          <a:xfrm>
            <a:off x="0" y="1843088"/>
            <a:ext cx="14987588" cy="406400"/>
          </a:xfrm>
          <a:prstGeom prst="rect">
            <a:avLst/>
          </a:prstGeom>
          <a:solidFill>
            <a:srgbClr val="A0C75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FA81F4-B012-C240-92B0-F6F9730DBE3F}"/>
              </a:ext>
            </a:extLst>
          </p:cNvPr>
          <p:cNvSpPr/>
          <p:nvPr/>
        </p:nvSpPr>
        <p:spPr>
          <a:xfrm>
            <a:off x="6572250" y="-2628900"/>
            <a:ext cx="1428750" cy="1471612"/>
          </a:xfrm>
          <a:prstGeom prst="rect">
            <a:avLst/>
          </a:prstGeom>
          <a:solidFill>
            <a:srgbClr val="1266A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6022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66AF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E854C06-E7FF-1644-ACC9-3C3AF6863735}"/>
              </a:ext>
            </a:extLst>
          </p:cNvPr>
          <p:cNvGrpSpPr/>
          <p:nvPr/>
        </p:nvGrpSpPr>
        <p:grpSpPr>
          <a:xfrm>
            <a:off x="0" y="0"/>
            <a:ext cx="14987588" cy="2316292"/>
            <a:chOff x="0" y="0"/>
            <a:chExt cx="14987588" cy="231629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DFF1C42-011B-4045-92CD-2CCBB00147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3203"/>
            <a:stretch/>
          </p:blipFill>
          <p:spPr>
            <a:xfrm>
              <a:off x="0" y="0"/>
              <a:ext cx="14987588" cy="2249488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52BA015-2728-444D-940F-DAC8E3134C8F}"/>
                </a:ext>
              </a:extLst>
            </p:cNvPr>
            <p:cNvSpPr/>
            <p:nvPr/>
          </p:nvSpPr>
          <p:spPr>
            <a:xfrm flipV="1">
              <a:off x="5890437" y="2182683"/>
              <a:ext cx="9097151" cy="133609"/>
            </a:xfrm>
            <a:prstGeom prst="rect">
              <a:avLst/>
            </a:prstGeom>
            <a:solidFill>
              <a:srgbClr val="1266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99713199-249A-E845-AC0E-1DECEC65A6FC}"/>
              </a:ext>
            </a:extLst>
          </p:cNvPr>
          <p:cNvSpPr/>
          <p:nvPr/>
        </p:nvSpPr>
        <p:spPr>
          <a:xfrm>
            <a:off x="6943725" y="-1471613"/>
            <a:ext cx="1457325" cy="1014413"/>
          </a:xfrm>
          <a:prstGeom prst="rect">
            <a:avLst/>
          </a:prstGeom>
          <a:solidFill>
            <a:srgbClr val="F79B4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0049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8C60C6-E734-0049-BD9E-1BD6EF5A68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9" t="10162" r="-70" b="21877"/>
          <a:stretch/>
        </p:blipFill>
        <p:spPr>
          <a:xfrm>
            <a:off x="0" y="0"/>
            <a:ext cx="14987588" cy="224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9129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D1C83C-9510-5E49-9F15-FE32E28123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4987589" cy="224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2880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C8F17-2664-0544-9571-915ED6CF8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65" y="0"/>
            <a:ext cx="14868525" cy="2249488"/>
          </a:xfrm>
        </p:spPr>
        <p:txBody>
          <a:bodyPr>
            <a:noAutofit/>
          </a:bodyPr>
          <a:lstStyle/>
          <a:p>
            <a:pPr algn="ctr"/>
            <a:r>
              <a:rPr lang="en-US" sz="13365" b="1">
                <a:latin typeface="Museo Slab 700" panose="02000000000000000000" pitchFamily="2" charset="77"/>
              </a:rPr>
              <a:t>Backgrounds:</a:t>
            </a:r>
          </a:p>
        </p:txBody>
      </p:sp>
    </p:spTree>
    <p:extLst>
      <p:ext uri="{BB962C8B-B14F-4D97-AF65-F5344CB8AC3E}">
        <p14:creationId xmlns:p14="http://schemas.microsoft.com/office/powerpoint/2010/main" val="42596588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2FEF8C-4318-BC48-94D1-DEB2F4E77D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4987588" cy="225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1691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E71B7-17A0-604E-AF29-A530357B5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84116C-6AEE-2B4E-8CB8-00DF11EE2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158788" cy="224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3226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87CF3CC-1F09-B94B-BA48-95FFE7523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987588" cy="224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9597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35638D-7482-B84E-89A4-7819615A47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987588" cy="224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5238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A2D42D-8F8A-0346-808E-28DF817CDD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987" r="1892" b="7904"/>
          <a:stretch/>
        </p:blipFill>
        <p:spPr>
          <a:xfrm>
            <a:off x="3707221" y="0"/>
            <a:ext cx="11280367" cy="224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8145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5FD7F-B8BE-0B4C-A5B0-F5829C179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947" y="0"/>
            <a:ext cx="12926795" cy="2249488"/>
          </a:xfrm>
        </p:spPr>
        <p:txBody>
          <a:bodyPr>
            <a:normAutofit/>
          </a:bodyPr>
          <a:lstStyle/>
          <a:p>
            <a:r>
              <a:rPr lang="en-US" sz="11500" dirty="0"/>
              <a:t>Sub Headers</a:t>
            </a:r>
          </a:p>
        </p:txBody>
      </p:sp>
    </p:spTree>
    <p:extLst>
      <p:ext uri="{BB962C8B-B14F-4D97-AF65-F5344CB8AC3E}">
        <p14:creationId xmlns:p14="http://schemas.microsoft.com/office/powerpoint/2010/main" val="40797053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riangle 2">
            <a:extLst>
              <a:ext uri="{FF2B5EF4-FFF2-40B4-BE49-F238E27FC236}">
                <a16:creationId xmlns:a16="http://schemas.microsoft.com/office/drawing/2014/main" id="{CE3A2C50-0A29-5C41-88F8-EB4FF895CFF3}"/>
              </a:ext>
            </a:extLst>
          </p:cNvPr>
          <p:cNvSpPr/>
          <p:nvPr/>
        </p:nvSpPr>
        <p:spPr>
          <a:xfrm rot="10800000">
            <a:off x="-35720" y="-1"/>
            <a:ext cx="14987587" cy="1414463"/>
          </a:xfrm>
          <a:prstGeom prst="triangle">
            <a:avLst>
              <a:gd name="adj" fmla="val 49428"/>
            </a:avLst>
          </a:prstGeom>
          <a:solidFill>
            <a:srgbClr val="1266A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16C5D1-FD6F-5441-9A95-3E072AC03F64}"/>
              </a:ext>
            </a:extLst>
          </p:cNvPr>
          <p:cNvSpPr txBox="1"/>
          <p:nvPr/>
        </p:nvSpPr>
        <p:spPr>
          <a:xfrm>
            <a:off x="5000625" y="201414"/>
            <a:ext cx="49863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GothamSSm Narrow Medium" pitchFamily="2" charset="0"/>
                <a:cs typeface="GothamSSm Narrow Medium" pitchFamily="2" charset="0"/>
              </a:rPr>
              <a:t>Welcome!</a:t>
            </a:r>
          </a:p>
        </p:txBody>
      </p:sp>
    </p:spTree>
    <p:extLst>
      <p:ext uri="{BB962C8B-B14F-4D97-AF65-F5344CB8AC3E}">
        <p14:creationId xmlns:p14="http://schemas.microsoft.com/office/powerpoint/2010/main" val="15767110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riangle 2">
            <a:extLst>
              <a:ext uri="{FF2B5EF4-FFF2-40B4-BE49-F238E27FC236}">
                <a16:creationId xmlns:a16="http://schemas.microsoft.com/office/drawing/2014/main" id="{CE3A2C50-0A29-5C41-88F8-EB4FF895CFF3}"/>
              </a:ext>
            </a:extLst>
          </p:cNvPr>
          <p:cNvSpPr/>
          <p:nvPr/>
        </p:nvSpPr>
        <p:spPr>
          <a:xfrm rot="10800000">
            <a:off x="-35720" y="-1"/>
            <a:ext cx="14987587" cy="1414463"/>
          </a:xfrm>
          <a:prstGeom prst="triangle">
            <a:avLst>
              <a:gd name="adj" fmla="val 49428"/>
            </a:avLst>
          </a:prstGeom>
          <a:solidFill>
            <a:srgbClr val="A0C7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16C5D1-FD6F-5441-9A95-3E072AC03F64}"/>
              </a:ext>
            </a:extLst>
          </p:cNvPr>
          <p:cNvSpPr txBox="1"/>
          <p:nvPr/>
        </p:nvSpPr>
        <p:spPr>
          <a:xfrm>
            <a:off x="5743575" y="201414"/>
            <a:ext cx="3443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1266AF"/>
                </a:solidFill>
                <a:latin typeface="GothamSSm Narrow Medium" pitchFamily="2" charset="0"/>
                <a:cs typeface="GothamSSm Narrow Medium" pitchFamily="2" charset="0"/>
              </a:rPr>
              <a:t>Welcome!</a:t>
            </a:r>
          </a:p>
        </p:txBody>
      </p:sp>
    </p:spTree>
    <p:extLst>
      <p:ext uri="{BB962C8B-B14F-4D97-AF65-F5344CB8AC3E}">
        <p14:creationId xmlns:p14="http://schemas.microsoft.com/office/powerpoint/2010/main" val="42232830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B16D5-E612-5744-8D02-394E111A0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397" y="119765"/>
            <a:ext cx="12926795" cy="1664430"/>
          </a:xfrm>
        </p:spPr>
        <p:txBody>
          <a:bodyPr>
            <a:noAutofit/>
          </a:bodyPr>
          <a:lstStyle/>
          <a:p>
            <a:r>
              <a:rPr lang="en-US" sz="14600" dirty="0"/>
              <a:t>ICONS</a:t>
            </a:r>
          </a:p>
        </p:txBody>
      </p:sp>
    </p:spTree>
    <p:extLst>
      <p:ext uri="{BB962C8B-B14F-4D97-AF65-F5344CB8AC3E}">
        <p14:creationId xmlns:p14="http://schemas.microsoft.com/office/powerpoint/2010/main" val="23408512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B29182D6-EAA5-0D4E-BB00-BAB6EF3686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46484" y="171452"/>
            <a:ext cx="378663" cy="378663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E3CF94BE-78B8-F34D-9F64-5F467ACD76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35738" y="171452"/>
            <a:ext cx="378663" cy="378663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3658FAB8-7E9E-1744-9E23-5D262378DA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5436" y="197650"/>
            <a:ext cx="378663" cy="378663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D617D47F-3AE9-DE4C-A0D7-8191D52D76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864690" y="171450"/>
            <a:ext cx="378663" cy="378663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02C8529E-3B5B-9F42-B1CD-1D51BF3F8CE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653944" y="197650"/>
            <a:ext cx="378663" cy="378663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5EA2ED45-5C5A-534B-966E-C16113E6A2F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443198" y="197650"/>
            <a:ext cx="378663" cy="378663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53FFB9A-8586-444B-84DB-CB91272EDD8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232452" y="214143"/>
            <a:ext cx="378663" cy="378663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09137DF9-9500-864B-A595-D99AA0A3819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021706" y="214143"/>
            <a:ext cx="378663" cy="378663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E29FC52C-74EB-F946-8D1B-B5E1F93716C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810960" y="214143"/>
            <a:ext cx="378663" cy="378663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7311C27-5748-034E-AE39-6A48F94CF60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6600214" y="221727"/>
            <a:ext cx="378663" cy="378663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B41CA508-7950-5843-BFEF-B56685A0FEA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7389468" y="261242"/>
            <a:ext cx="378663" cy="378663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52603D5E-1484-CF43-AE48-8BCC7B373D6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4492753" y="171450"/>
            <a:ext cx="378663" cy="37866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AA9ECDED-8BEF-DC48-B9D8-69BAA29E7A5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8178722" y="214143"/>
            <a:ext cx="378663" cy="378663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B7B8CF3E-256F-D24B-98E7-28C3E697288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8967976" y="221727"/>
            <a:ext cx="378663" cy="378663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5D101A28-88AF-AE44-BC04-6B480DEC91D7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11392525" y="820431"/>
            <a:ext cx="378663" cy="378663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BF76345A-3634-A74B-B1BC-DD2E454B1D6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9015664" y="824550"/>
            <a:ext cx="378663" cy="378663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7E6AFEB0-7D05-0F4E-BD96-59703310EF75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9757230" y="197650"/>
            <a:ext cx="378663" cy="378663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2BC04BD2-4678-B44E-873B-52C15355AE17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300507" y="837260"/>
            <a:ext cx="378663" cy="378663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CB6F9285-3053-2548-A61D-46A3C8DC0CCB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1092794" y="820431"/>
            <a:ext cx="378663" cy="378663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64932E5E-A52D-504C-ACE4-02C929AC17BC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1885081" y="820431"/>
            <a:ext cx="378663" cy="378663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7DFEBB48-3DA5-AA47-9C4C-843479B55CCD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2677368" y="820431"/>
            <a:ext cx="378663" cy="378663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7987D2B7-2584-194D-899E-105DAF3D7F9E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3469655" y="820431"/>
            <a:ext cx="378663" cy="378663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B262729C-F8E4-674D-845B-898600E5952A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4261942" y="820431"/>
            <a:ext cx="378663" cy="378663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90B49F20-9989-1C48-A052-65ED107D5697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5054229" y="820431"/>
            <a:ext cx="378663" cy="378663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2C764D7D-ACD2-D840-AAF4-EDAFCDB7F302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5846516" y="820431"/>
            <a:ext cx="378663" cy="378663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B90EDB41-D66B-0D4D-84D9-39BA003C309E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6638803" y="820431"/>
            <a:ext cx="378663" cy="378663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DCCF7399-25F5-BA44-A66E-B7B79B8E0263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7431090" y="820431"/>
            <a:ext cx="378663" cy="378663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A5E656B8-CB33-4747-9C0D-31B39C7CDCA9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8223377" y="820431"/>
            <a:ext cx="378663" cy="378663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9579DE2F-91A6-644A-AF50-DA4FA8B087BA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9807951" y="803600"/>
            <a:ext cx="378663" cy="378663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F9B34304-3E56-AB40-9F21-5FDCBD4DB3BA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286182" y="1635875"/>
            <a:ext cx="378663" cy="378663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BE0E35D1-63AE-6247-A0FC-D27F3538C396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1077198" y="1560144"/>
            <a:ext cx="378663" cy="378663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957930B3-C47C-7F4A-878B-6185BBE11A2E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1868214" y="1560144"/>
            <a:ext cx="378663" cy="378663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CB316BB3-1070-D049-8C47-CE6F687142E7}"/>
              </a:ext>
            </a:extLst>
          </p:cNvPr>
          <p:cNvPicPr>
            <a:picLocks noChangeAspect="1"/>
          </p:cNvPicPr>
          <p:nvPr/>
        </p:nvPicPr>
        <p:blipFill>
          <a:blip r:embed="rId66">
            <a:extLst>
              <a:ext uri="{96DAC541-7B7A-43D3-8B79-37D633B846F1}">
                <asvg:svgBlip xmlns:asvg="http://schemas.microsoft.com/office/drawing/2016/SVG/main" r:embed="rId67"/>
              </a:ext>
            </a:extLst>
          </a:blip>
          <a:stretch>
            <a:fillRect/>
          </a:stretch>
        </p:blipFill>
        <p:spPr>
          <a:xfrm>
            <a:off x="2659230" y="1560144"/>
            <a:ext cx="378663" cy="378663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DBA03900-D076-374F-BB05-00891886EBD1}"/>
              </a:ext>
            </a:extLst>
          </p:cNvPr>
          <p:cNvPicPr>
            <a:picLocks noChangeAspect="1"/>
          </p:cNvPicPr>
          <p:nvPr/>
        </p:nvPicPr>
        <p:blipFill>
          <a:blip r:embed="rId68">
            <a:extLst>
              <a:ext uri="{96DAC541-7B7A-43D3-8B79-37D633B846F1}">
                <asvg:svgBlip xmlns:asvg="http://schemas.microsoft.com/office/drawing/2016/SVG/main" r:embed="rId69"/>
              </a:ext>
            </a:extLst>
          </a:blip>
          <a:stretch>
            <a:fillRect/>
          </a:stretch>
        </p:blipFill>
        <p:spPr>
          <a:xfrm>
            <a:off x="3450246" y="1560144"/>
            <a:ext cx="378663" cy="378663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9ECD90F5-508B-3445-BDD9-D87496C8AC64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96DAC541-7B7A-43D3-8B79-37D633B846F1}">
                <asvg:svgBlip xmlns:asvg="http://schemas.microsoft.com/office/drawing/2016/SVG/main" r:embed="rId71"/>
              </a:ext>
            </a:extLst>
          </a:blip>
          <a:stretch>
            <a:fillRect/>
          </a:stretch>
        </p:blipFill>
        <p:spPr>
          <a:xfrm>
            <a:off x="4241262" y="1560144"/>
            <a:ext cx="378663" cy="378663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64FADBE1-D23C-9449-BF16-AC9C7477BE99}"/>
              </a:ext>
            </a:extLst>
          </p:cNvPr>
          <p:cNvPicPr>
            <a:picLocks noChangeAspect="1"/>
          </p:cNvPicPr>
          <p:nvPr/>
        </p:nvPicPr>
        <p:blipFill>
          <a:blip r:embed="rId72">
            <a:extLst>
              <a:ext uri="{96DAC541-7B7A-43D3-8B79-37D633B846F1}">
                <asvg:svgBlip xmlns:asvg="http://schemas.microsoft.com/office/drawing/2016/SVG/main" r:embed="rId73"/>
              </a:ext>
            </a:extLst>
          </a:blip>
          <a:stretch>
            <a:fillRect/>
          </a:stretch>
        </p:blipFill>
        <p:spPr>
          <a:xfrm>
            <a:off x="5032278" y="1560144"/>
            <a:ext cx="378663" cy="378663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FCFB7EAC-AF8A-F741-880D-BF64956D6280}"/>
              </a:ext>
            </a:extLst>
          </p:cNvPr>
          <p:cNvPicPr>
            <a:picLocks noChangeAspect="1"/>
          </p:cNvPicPr>
          <p:nvPr/>
        </p:nvPicPr>
        <p:blipFill>
          <a:blip r:embed="rId74">
            <a:extLst>
              <a:ext uri="{96DAC541-7B7A-43D3-8B79-37D633B846F1}">
                <asvg:svgBlip xmlns:asvg="http://schemas.microsoft.com/office/drawing/2016/SVG/main" r:embed="rId75"/>
              </a:ext>
            </a:extLst>
          </a:blip>
          <a:stretch>
            <a:fillRect/>
          </a:stretch>
        </p:blipFill>
        <p:spPr>
          <a:xfrm>
            <a:off x="5823294" y="1560144"/>
            <a:ext cx="378663" cy="378663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F2A9BB0B-4331-164D-8236-983714CFF354}"/>
              </a:ext>
            </a:extLst>
          </p:cNvPr>
          <p:cNvPicPr>
            <a:picLocks noChangeAspect="1"/>
          </p:cNvPicPr>
          <p:nvPr/>
        </p:nvPicPr>
        <p:blipFill>
          <a:blip r:embed="rId76">
            <a:extLst>
              <a:ext uri="{96DAC541-7B7A-43D3-8B79-37D633B846F1}">
                <asvg:svgBlip xmlns:asvg="http://schemas.microsoft.com/office/drawing/2016/SVG/main" r:embed="rId77"/>
              </a:ext>
            </a:extLst>
          </a:blip>
          <a:stretch>
            <a:fillRect/>
          </a:stretch>
        </p:blipFill>
        <p:spPr>
          <a:xfrm>
            <a:off x="6614310" y="1560144"/>
            <a:ext cx="378663" cy="378663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523D008F-09B7-F14E-971B-BE83EDE7AFF2}"/>
              </a:ext>
            </a:extLst>
          </p:cNvPr>
          <p:cNvPicPr>
            <a:picLocks noChangeAspect="1"/>
          </p:cNvPicPr>
          <p:nvPr/>
        </p:nvPicPr>
        <p:blipFill>
          <a:blip r:embed="rId78">
            <a:extLst>
              <a:ext uri="{96DAC541-7B7A-43D3-8B79-37D633B846F1}">
                <asvg:svgBlip xmlns:asvg="http://schemas.microsoft.com/office/drawing/2016/SVG/main" r:embed="rId79"/>
              </a:ext>
            </a:extLst>
          </a:blip>
          <a:stretch>
            <a:fillRect/>
          </a:stretch>
        </p:blipFill>
        <p:spPr>
          <a:xfrm>
            <a:off x="7405326" y="1560144"/>
            <a:ext cx="378663" cy="378663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7885DEAF-BD4C-6F4F-BCD3-CA29226ADE63}"/>
              </a:ext>
            </a:extLst>
          </p:cNvPr>
          <p:cNvPicPr>
            <a:picLocks noChangeAspect="1"/>
          </p:cNvPicPr>
          <p:nvPr/>
        </p:nvPicPr>
        <p:blipFill>
          <a:blip r:embed="rId80">
            <a:extLst>
              <a:ext uri="{96DAC541-7B7A-43D3-8B79-37D633B846F1}">
                <asvg:svgBlip xmlns:asvg="http://schemas.microsoft.com/office/drawing/2016/SVG/main" r:embed="rId81"/>
              </a:ext>
            </a:extLst>
          </a:blip>
          <a:stretch>
            <a:fillRect/>
          </a:stretch>
        </p:blipFill>
        <p:spPr>
          <a:xfrm>
            <a:off x="8196342" y="1560144"/>
            <a:ext cx="378663" cy="378663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2EFA92E2-BDD4-A149-97CD-D4425CE12368}"/>
              </a:ext>
            </a:extLst>
          </p:cNvPr>
          <p:cNvPicPr>
            <a:picLocks noChangeAspect="1"/>
          </p:cNvPicPr>
          <p:nvPr/>
        </p:nvPicPr>
        <p:blipFill>
          <a:blip r:embed="rId82">
            <a:extLst>
              <a:ext uri="{96DAC541-7B7A-43D3-8B79-37D633B846F1}">
                <asvg:svgBlip xmlns:asvg="http://schemas.microsoft.com/office/drawing/2016/SVG/main" r:embed="rId83"/>
              </a:ext>
            </a:extLst>
          </a:blip>
          <a:stretch>
            <a:fillRect/>
          </a:stretch>
        </p:blipFill>
        <p:spPr>
          <a:xfrm>
            <a:off x="8987358" y="1560144"/>
            <a:ext cx="378663" cy="378663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9A7E8E43-5995-8540-91AC-9BE937DC858E}"/>
              </a:ext>
            </a:extLst>
          </p:cNvPr>
          <p:cNvPicPr>
            <a:picLocks noChangeAspect="1"/>
          </p:cNvPicPr>
          <p:nvPr/>
        </p:nvPicPr>
        <p:blipFill>
          <a:blip r:embed="rId84">
            <a:extLst>
              <a:ext uri="{96DAC541-7B7A-43D3-8B79-37D633B846F1}">
                <asvg:svgBlip xmlns:asvg="http://schemas.microsoft.com/office/drawing/2016/SVG/main" r:embed="rId85"/>
              </a:ext>
            </a:extLst>
          </a:blip>
          <a:stretch>
            <a:fillRect/>
          </a:stretch>
        </p:blipFill>
        <p:spPr>
          <a:xfrm>
            <a:off x="9778374" y="1560144"/>
            <a:ext cx="378663" cy="378663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7FA30BE6-2BE7-8742-AA44-08F66E10A4B9}"/>
              </a:ext>
            </a:extLst>
          </p:cNvPr>
          <p:cNvPicPr>
            <a:picLocks noChangeAspect="1"/>
          </p:cNvPicPr>
          <p:nvPr/>
        </p:nvPicPr>
        <p:blipFill>
          <a:blip r:embed="rId86">
            <a:extLst>
              <a:ext uri="{96DAC541-7B7A-43D3-8B79-37D633B846F1}">
                <asvg:svgBlip xmlns:asvg="http://schemas.microsoft.com/office/drawing/2016/SVG/main" r:embed="rId87"/>
              </a:ext>
            </a:extLst>
          </a:blip>
          <a:stretch>
            <a:fillRect/>
          </a:stretch>
        </p:blipFill>
        <p:spPr>
          <a:xfrm>
            <a:off x="13733447" y="1446541"/>
            <a:ext cx="378663" cy="378663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AA378977-98D1-D84D-B437-328588B4C705}"/>
              </a:ext>
            </a:extLst>
          </p:cNvPr>
          <p:cNvPicPr>
            <a:picLocks noChangeAspect="1"/>
          </p:cNvPicPr>
          <p:nvPr/>
        </p:nvPicPr>
        <p:blipFill>
          <a:blip r:embed="rId88">
            <a:extLst>
              <a:ext uri="{96DAC541-7B7A-43D3-8B79-37D633B846F1}">
                <asvg:svgBlip xmlns:asvg="http://schemas.microsoft.com/office/drawing/2016/SVG/main" r:embed="rId89"/>
              </a:ext>
            </a:extLst>
          </a:blip>
          <a:stretch>
            <a:fillRect/>
          </a:stretch>
        </p:blipFill>
        <p:spPr>
          <a:xfrm>
            <a:off x="13769386" y="887141"/>
            <a:ext cx="378663" cy="378663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6AD11E3A-0995-F44B-8219-5FA2B15116A5}"/>
              </a:ext>
            </a:extLst>
          </p:cNvPr>
          <p:cNvPicPr>
            <a:picLocks noChangeAspect="1"/>
          </p:cNvPicPr>
          <p:nvPr/>
        </p:nvPicPr>
        <p:blipFill>
          <a:blip r:embed="rId90">
            <a:extLst>
              <a:ext uri="{96DAC541-7B7A-43D3-8B79-37D633B846F1}">
                <asvg:svgBlip xmlns:asvg="http://schemas.microsoft.com/office/drawing/2016/SVG/main" r:embed="rId91"/>
              </a:ext>
            </a:extLst>
          </a:blip>
          <a:stretch>
            <a:fillRect/>
          </a:stretch>
        </p:blipFill>
        <p:spPr>
          <a:xfrm>
            <a:off x="13703500" y="197650"/>
            <a:ext cx="378663" cy="378663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54FDE5EF-78BA-4246-B08F-BC98A4FAB37E}"/>
              </a:ext>
            </a:extLst>
          </p:cNvPr>
          <p:cNvPicPr>
            <a:picLocks noChangeAspect="1"/>
          </p:cNvPicPr>
          <p:nvPr/>
        </p:nvPicPr>
        <p:blipFill>
          <a:blip r:embed="rId92">
            <a:extLst>
              <a:ext uri="{96DAC541-7B7A-43D3-8B79-37D633B846F1}">
                <asvg:svgBlip xmlns:asvg="http://schemas.microsoft.com/office/drawing/2016/SVG/main" r:embed="rId93"/>
              </a:ext>
            </a:extLst>
          </a:blip>
          <a:stretch>
            <a:fillRect/>
          </a:stretch>
        </p:blipFill>
        <p:spPr>
          <a:xfrm>
            <a:off x="12914246" y="171450"/>
            <a:ext cx="378663" cy="378663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7C07C776-88A5-6C47-B7D4-F8323D4B8A8A}"/>
              </a:ext>
            </a:extLst>
          </p:cNvPr>
          <p:cNvPicPr>
            <a:picLocks noChangeAspect="1"/>
          </p:cNvPicPr>
          <p:nvPr/>
        </p:nvPicPr>
        <p:blipFill>
          <a:blip r:embed="rId94">
            <a:extLst>
              <a:ext uri="{96DAC541-7B7A-43D3-8B79-37D633B846F1}">
                <asvg:svgBlip xmlns:asvg="http://schemas.microsoft.com/office/drawing/2016/SVG/main" r:embed="rId95"/>
              </a:ext>
            </a:extLst>
          </a:blip>
          <a:stretch>
            <a:fillRect/>
          </a:stretch>
        </p:blipFill>
        <p:spPr>
          <a:xfrm>
            <a:off x="12977099" y="887142"/>
            <a:ext cx="378663" cy="378663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C838588D-4BE3-AC47-9C71-9800A5EB08E1}"/>
              </a:ext>
            </a:extLst>
          </p:cNvPr>
          <p:cNvPicPr>
            <a:picLocks noChangeAspect="1"/>
          </p:cNvPicPr>
          <p:nvPr/>
        </p:nvPicPr>
        <p:blipFill>
          <a:blip r:embed="rId96">
            <a:extLst>
              <a:ext uri="{96DAC541-7B7A-43D3-8B79-37D633B846F1}">
                <asvg:svgBlip xmlns:asvg="http://schemas.microsoft.com/office/drawing/2016/SVG/main" r:embed="rId97"/>
              </a:ext>
            </a:extLst>
          </a:blip>
          <a:stretch>
            <a:fillRect/>
          </a:stretch>
        </p:blipFill>
        <p:spPr>
          <a:xfrm>
            <a:off x="12942438" y="1446541"/>
            <a:ext cx="378663" cy="378663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5D5ACFFF-8071-ED45-829B-C3A03BDBF142}"/>
              </a:ext>
            </a:extLst>
          </p:cNvPr>
          <p:cNvPicPr>
            <a:picLocks noChangeAspect="1"/>
          </p:cNvPicPr>
          <p:nvPr/>
        </p:nvPicPr>
        <p:blipFill>
          <a:blip r:embed="rId98">
            <a:extLst>
              <a:ext uri="{96DAC541-7B7A-43D3-8B79-37D633B846F1}">
                <asvg:svgBlip xmlns:asvg="http://schemas.microsoft.com/office/drawing/2016/SVG/main" r:embed="rId99"/>
              </a:ext>
            </a:extLst>
          </a:blip>
          <a:stretch>
            <a:fillRect/>
          </a:stretch>
        </p:blipFill>
        <p:spPr>
          <a:xfrm>
            <a:off x="12151422" y="1446541"/>
            <a:ext cx="378663" cy="378663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8FBDEC33-43AC-4648-BF14-74FE0D15CC6E}"/>
              </a:ext>
            </a:extLst>
          </p:cNvPr>
          <p:cNvPicPr>
            <a:picLocks noChangeAspect="1"/>
          </p:cNvPicPr>
          <p:nvPr/>
        </p:nvPicPr>
        <p:blipFill>
          <a:blip r:embed="rId100">
            <a:extLst>
              <a:ext uri="{96DAC541-7B7A-43D3-8B79-37D633B846F1}">
                <asvg:svgBlip xmlns:asvg="http://schemas.microsoft.com/office/drawing/2016/SVG/main" r:embed="rId101"/>
              </a:ext>
            </a:extLst>
          </a:blip>
          <a:stretch>
            <a:fillRect/>
          </a:stretch>
        </p:blipFill>
        <p:spPr>
          <a:xfrm>
            <a:off x="12184812" y="887143"/>
            <a:ext cx="378663" cy="378663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5FD196E9-9941-F548-B3D7-43D457BAE86C}"/>
              </a:ext>
            </a:extLst>
          </p:cNvPr>
          <p:cNvPicPr>
            <a:picLocks noChangeAspect="1"/>
          </p:cNvPicPr>
          <p:nvPr/>
        </p:nvPicPr>
        <p:blipFill>
          <a:blip r:embed="rId102">
            <a:extLst>
              <a:ext uri="{96DAC541-7B7A-43D3-8B79-37D633B846F1}">
                <asvg:svgBlip xmlns:asvg="http://schemas.microsoft.com/office/drawing/2016/SVG/main" r:embed="rId103"/>
              </a:ext>
            </a:extLst>
          </a:blip>
          <a:stretch>
            <a:fillRect/>
          </a:stretch>
        </p:blipFill>
        <p:spPr>
          <a:xfrm>
            <a:off x="12124992" y="171451"/>
            <a:ext cx="378663" cy="378663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A9E01382-DFA0-3445-ABDB-8948511E7354}"/>
              </a:ext>
            </a:extLst>
          </p:cNvPr>
          <p:cNvPicPr>
            <a:picLocks noChangeAspect="1"/>
          </p:cNvPicPr>
          <p:nvPr/>
        </p:nvPicPr>
        <p:blipFill>
          <a:blip r:embed="rId104">
            <a:extLst>
              <a:ext uri="{96DAC541-7B7A-43D3-8B79-37D633B846F1}">
                <asvg:svgBlip xmlns:asvg="http://schemas.microsoft.com/office/drawing/2016/SVG/main" r:embed="rId105"/>
              </a:ext>
            </a:extLst>
          </a:blip>
          <a:stretch>
            <a:fillRect/>
          </a:stretch>
        </p:blipFill>
        <p:spPr>
          <a:xfrm>
            <a:off x="11360406" y="1446541"/>
            <a:ext cx="378663" cy="378663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D622AEDF-C8FD-C741-9FB5-9C14C7833488}"/>
              </a:ext>
            </a:extLst>
          </p:cNvPr>
          <p:cNvPicPr>
            <a:picLocks noChangeAspect="1"/>
          </p:cNvPicPr>
          <p:nvPr/>
        </p:nvPicPr>
        <p:blipFill>
          <a:blip r:embed="rId106">
            <a:extLst>
              <a:ext uri="{96DAC541-7B7A-43D3-8B79-37D633B846F1}">
                <asvg:svgBlip xmlns:asvg="http://schemas.microsoft.com/office/drawing/2016/SVG/main" r:embed="rId107"/>
              </a:ext>
            </a:extLst>
          </a:blip>
          <a:stretch>
            <a:fillRect/>
          </a:stretch>
        </p:blipFill>
        <p:spPr>
          <a:xfrm>
            <a:off x="10569390" y="1446542"/>
            <a:ext cx="378663" cy="378663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id="{F2EE7B99-742D-5240-80D3-2BB358646051}"/>
              </a:ext>
            </a:extLst>
          </p:cNvPr>
          <p:cNvPicPr>
            <a:picLocks noChangeAspect="1"/>
          </p:cNvPicPr>
          <p:nvPr/>
        </p:nvPicPr>
        <p:blipFill>
          <a:blip r:embed="rId108">
            <a:extLst>
              <a:ext uri="{96DAC541-7B7A-43D3-8B79-37D633B846F1}">
                <asvg:svgBlip xmlns:asvg="http://schemas.microsoft.com/office/drawing/2016/SVG/main" r:embed="rId109"/>
              </a:ext>
            </a:extLst>
          </a:blip>
          <a:stretch>
            <a:fillRect/>
          </a:stretch>
        </p:blipFill>
        <p:spPr>
          <a:xfrm>
            <a:off x="10600238" y="803599"/>
            <a:ext cx="378663" cy="378663"/>
          </a:xfrm>
          <a:prstGeom prst="rect">
            <a:avLst/>
          </a:prstGeom>
        </p:spPr>
      </p:pic>
      <p:pic>
        <p:nvPicPr>
          <p:cNvPr id="57" name="Graphic 56">
            <a:extLst>
              <a:ext uri="{FF2B5EF4-FFF2-40B4-BE49-F238E27FC236}">
                <a16:creationId xmlns:a16="http://schemas.microsoft.com/office/drawing/2014/main" id="{2D78129B-F9C6-BB46-BD16-59F92FF7AE37}"/>
              </a:ext>
            </a:extLst>
          </p:cNvPr>
          <p:cNvPicPr>
            <a:picLocks noChangeAspect="1"/>
          </p:cNvPicPr>
          <p:nvPr/>
        </p:nvPicPr>
        <p:blipFill>
          <a:blip r:embed="rId110">
            <a:extLst>
              <a:ext uri="{96DAC541-7B7A-43D3-8B79-37D633B846F1}">
                <asvg:svgBlip xmlns:asvg="http://schemas.microsoft.com/office/drawing/2016/SVG/main" r:embed="rId111"/>
              </a:ext>
            </a:extLst>
          </a:blip>
          <a:stretch>
            <a:fillRect/>
          </a:stretch>
        </p:blipFill>
        <p:spPr>
          <a:xfrm>
            <a:off x="286182" y="197650"/>
            <a:ext cx="378663" cy="378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8210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61EEB4-5E87-EA41-8AEE-E179863DCD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25" t="25619" b="9322"/>
          <a:stretch/>
        </p:blipFill>
        <p:spPr>
          <a:xfrm>
            <a:off x="0" y="0"/>
            <a:ext cx="14987588" cy="22494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9C57B0-1083-C24D-B115-19C4204AF14C}"/>
              </a:ext>
            </a:extLst>
          </p:cNvPr>
          <p:cNvSpPr txBox="1"/>
          <p:nvPr/>
        </p:nvSpPr>
        <p:spPr>
          <a:xfrm>
            <a:off x="214311" y="688796"/>
            <a:ext cx="95440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GothamSSm Narrow" pitchFamily="2" charset="0"/>
                <a:cs typeface="GothamSSm Narrow" pitchFamily="2" charset="0"/>
              </a:rPr>
              <a:t>Welcome Aboard!</a:t>
            </a:r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AD90548F-C77D-CD49-B2F1-01929B7D0D22}"/>
              </a:ext>
            </a:extLst>
          </p:cNvPr>
          <p:cNvSpPr/>
          <p:nvPr/>
        </p:nvSpPr>
        <p:spPr>
          <a:xfrm>
            <a:off x="12815887" y="360363"/>
            <a:ext cx="1528762" cy="1528762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Icon Here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BDC29D-3BF2-1541-8C67-1B566A9D529B}"/>
              </a:ext>
            </a:extLst>
          </p:cNvPr>
          <p:cNvSpPr txBox="1"/>
          <p:nvPr/>
        </p:nvSpPr>
        <p:spPr>
          <a:xfrm>
            <a:off x="214311" y="165576"/>
            <a:ext cx="4772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GothamSSm Narrow" pitchFamily="2" charset="0"/>
                <a:cs typeface="GothamSSm Narrow" pitchFamily="2" charset="0"/>
              </a:rPr>
              <a:t>Class Code or message</a:t>
            </a:r>
          </a:p>
        </p:txBody>
      </p:sp>
    </p:spTree>
    <p:extLst>
      <p:ext uri="{BB962C8B-B14F-4D97-AF65-F5344CB8AC3E}">
        <p14:creationId xmlns:p14="http://schemas.microsoft.com/office/powerpoint/2010/main" val="7004903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7F726-AF67-B14B-809C-22B68E738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Photos are all CC0 and sourced from </a:t>
            </a:r>
            <a:r>
              <a:rPr lang="en-US" sz="1800" dirty="0" err="1"/>
              <a:t>pixabay.com</a:t>
            </a:r>
            <a:r>
              <a:rPr lang="en-US" sz="1800" dirty="0"/>
              <a:t>, or have been created in-house and licensed for reuse.</a:t>
            </a:r>
          </a:p>
        </p:txBody>
      </p:sp>
    </p:spTree>
    <p:extLst>
      <p:ext uri="{BB962C8B-B14F-4D97-AF65-F5344CB8AC3E}">
        <p14:creationId xmlns:p14="http://schemas.microsoft.com/office/powerpoint/2010/main" val="9629205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2BC6A-9A67-6E40-AAB0-A2AA01C84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85AA48-A808-F64C-B673-905B30607D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903" b="57584"/>
          <a:stretch/>
        </p:blipFill>
        <p:spPr>
          <a:xfrm>
            <a:off x="0" y="0"/>
            <a:ext cx="14987588" cy="224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3692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00CC63-90A3-0E48-9849-D462F81A77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475" b="43977"/>
          <a:stretch/>
        </p:blipFill>
        <p:spPr>
          <a:xfrm>
            <a:off x="0" y="-1"/>
            <a:ext cx="14987588" cy="2249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2822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10F550-960A-8E40-AA10-78B4177AAB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761" b="38761"/>
          <a:stretch/>
        </p:blipFill>
        <p:spPr>
          <a:xfrm>
            <a:off x="0" y="0"/>
            <a:ext cx="14987588" cy="224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7930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2AADA7-1911-7D43-A644-969BD1E01B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" t="18007" r="-12" b="18007"/>
          <a:stretch/>
        </p:blipFill>
        <p:spPr>
          <a:xfrm>
            <a:off x="0" y="0"/>
            <a:ext cx="14989374" cy="224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6979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93FD9F-35EA-B847-87E9-87FDC52CD7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901" b="22337"/>
          <a:stretch/>
        </p:blipFill>
        <p:spPr>
          <a:xfrm>
            <a:off x="0" y="-1"/>
            <a:ext cx="14987588" cy="22494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EE01102-0D98-B34A-837C-CA1DED560D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942" b="24942"/>
          <a:stretch/>
        </p:blipFill>
        <p:spPr>
          <a:xfrm>
            <a:off x="1" y="0"/>
            <a:ext cx="14987588" cy="224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4870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A67413-B595-0A48-AE3A-F702A6C9E9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561" b="54926"/>
          <a:stretch/>
        </p:blipFill>
        <p:spPr>
          <a:xfrm>
            <a:off x="0" y="-1"/>
            <a:ext cx="14987588" cy="2249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3803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4632</TotalTime>
  <Words>80</Words>
  <Application>Microsoft Macintosh PowerPoint</Application>
  <PresentationFormat>Custom</PresentationFormat>
  <Paragraphs>12</Paragraphs>
  <Slides>30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Calibri</vt:lpstr>
      <vt:lpstr>Calibri Light</vt:lpstr>
      <vt:lpstr>GothamSSm Narrow</vt:lpstr>
      <vt:lpstr>GothamSSm Narrow Medium</vt:lpstr>
      <vt:lpstr>Museo Slab 700</vt:lpstr>
      <vt:lpstr>Office Theme</vt:lpstr>
      <vt:lpstr>File -&gt; Save as -&gt; PNG</vt:lpstr>
      <vt:lpstr>Backgrounds: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Sub Headers</vt:lpstr>
      <vt:lpstr>PowerPoint Presentation</vt:lpstr>
      <vt:lpstr>PowerPoint Presentation</vt:lpstr>
      <vt:lpstr>ICONS</vt:lpstr>
      <vt:lpstr>PowerPoint Presentation</vt:lpstr>
      <vt:lpstr>Photos are all CC0 and sourced from pixabay.com, or have been created in-house and licensed for reuse.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Banner Images for Canvas Tempaltes</dc:title>
  <dc:creator>Kocher, Michael Peter</dc:creator>
  <cp:lastModifiedBy>DAVIS, ALLEGRA</cp:lastModifiedBy>
  <cp:revision>27</cp:revision>
  <dcterms:created xsi:type="dcterms:W3CDTF">2019-08-30T12:53:06Z</dcterms:created>
  <dcterms:modified xsi:type="dcterms:W3CDTF">2021-07-19T18:53:35Z</dcterms:modified>
</cp:coreProperties>
</file>